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60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9614E-8ADF-4299-9D2C-25B8260AD3D6}" type="datetimeFigureOut">
              <a:rPr lang="ru-RU" smtClean="0"/>
              <a:t>03.03.2015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14505-785E-40D6-8B71-148AB1BA3B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64735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9614E-8ADF-4299-9D2C-25B8260AD3D6}" type="datetimeFigureOut">
              <a:rPr lang="ru-RU" smtClean="0"/>
              <a:t>03.03.2015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14505-785E-40D6-8B71-148AB1BA3B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75768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9614E-8ADF-4299-9D2C-25B8260AD3D6}" type="datetimeFigureOut">
              <a:rPr lang="ru-RU" smtClean="0"/>
              <a:t>03.03.2015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14505-785E-40D6-8B71-148AB1BA3B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69356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9614E-8ADF-4299-9D2C-25B8260AD3D6}" type="datetimeFigureOut">
              <a:rPr lang="ru-RU" smtClean="0"/>
              <a:t>03.03.2015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14505-785E-40D6-8B71-148AB1BA3B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60577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9614E-8ADF-4299-9D2C-25B8260AD3D6}" type="datetimeFigureOut">
              <a:rPr lang="ru-RU" smtClean="0"/>
              <a:t>03.03.2015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14505-785E-40D6-8B71-148AB1BA3B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73918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9614E-8ADF-4299-9D2C-25B8260AD3D6}" type="datetimeFigureOut">
              <a:rPr lang="ru-RU" smtClean="0"/>
              <a:t>03.03.2015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14505-785E-40D6-8B71-148AB1BA3B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94514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9614E-8ADF-4299-9D2C-25B8260AD3D6}" type="datetimeFigureOut">
              <a:rPr lang="ru-RU" smtClean="0"/>
              <a:t>03.03.2015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14505-785E-40D6-8B71-148AB1BA3B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74823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9614E-8ADF-4299-9D2C-25B8260AD3D6}" type="datetimeFigureOut">
              <a:rPr lang="ru-RU" smtClean="0"/>
              <a:t>03.03.2015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14505-785E-40D6-8B71-148AB1BA3B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10823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9614E-8ADF-4299-9D2C-25B8260AD3D6}" type="datetimeFigureOut">
              <a:rPr lang="ru-RU" smtClean="0"/>
              <a:t>03.03.2015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14505-785E-40D6-8B71-148AB1BA3B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34525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9614E-8ADF-4299-9D2C-25B8260AD3D6}" type="datetimeFigureOut">
              <a:rPr lang="ru-RU" smtClean="0"/>
              <a:t>03.03.2015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14505-785E-40D6-8B71-148AB1BA3B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10135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9614E-8ADF-4299-9D2C-25B8260AD3D6}" type="datetimeFigureOut">
              <a:rPr lang="ru-RU" smtClean="0"/>
              <a:t>03.03.2015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14505-785E-40D6-8B71-148AB1BA3B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13449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29614E-8ADF-4299-9D2C-25B8260AD3D6}" type="datetimeFigureOut">
              <a:rPr lang="ru-RU" smtClean="0"/>
              <a:t>03.03.2015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E14505-785E-40D6-8B71-148AB1BA3B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83603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Глава\Рабочий стол\ДОБРЯКОВА\ФОТОГРАФИИ\2015 год\с.Хабоцкое - Сход 27.01.15\2015-01-27 14.58.3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957" y="375185"/>
            <a:ext cx="3559944" cy="26159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Documents and Settings\Глава\Рабочий стол\ДОБРЯКОВА\ФОТОГРАФИИ\2015 год\с.Хабоцкое - Сход 27.01.15\2015-01-27 15.31.04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375185"/>
            <a:ext cx="3559944" cy="26217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Documents and Settings\Глава\Рабочий стол\ДОБРЯКОВА\ФОТОГРАФИИ\2015 год\с.Хабоцкое - Сход 27.01.15\2015-01-27 15.31.12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851" y="3204525"/>
            <a:ext cx="4156157" cy="3032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580112" y="3933056"/>
            <a:ext cx="3199904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atin typeface="Sylfaen" pitchFamily="18" charset="0"/>
                <a:ea typeface="Arial Unicode MS" pitchFamily="34" charset="-128"/>
                <a:cs typeface="Arial Unicode MS" pitchFamily="34" charset="-128"/>
              </a:rPr>
              <a:t>Сход граждан в </a:t>
            </a:r>
            <a:r>
              <a:rPr lang="ru-RU" sz="3200" b="1" dirty="0" err="1" smtClean="0">
                <a:latin typeface="Sylfaen" pitchFamily="18" charset="0"/>
                <a:ea typeface="Arial Unicode MS" pitchFamily="34" charset="-128"/>
                <a:cs typeface="Arial Unicode MS" pitchFamily="34" charset="-128"/>
              </a:rPr>
              <a:t>с.Хабоцкое</a:t>
            </a:r>
            <a:r>
              <a:rPr lang="ru-RU" sz="3200" b="1" dirty="0">
                <a:latin typeface="Sylfaen" pitchFamily="18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ru-RU" sz="3200" b="1" dirty="0" smtClean="0">
                <a:latin typeface="Sylfaen" pitchFamily="18" charset="0"/>
                <a:ea typeface="Arial Unicode MS" pitchFamily="34" charset="-128"/>
                <a:cs typeface="Arial Unicode MS" pitchFamily="34" charset="-128"/>
              </a:rPr>
              <a:t>(</a:t>
            </a:r>
            <a:r>
              <a:rPr lang="ru-RU" sz="3200" b="1" dirty="0" err="1" smtClean="0">
                <a:latin typeface="Sylfaen" pitchFamily="18" charset="0"/>
                <a:ea typeface="Arial Unicode MS" pitchFamily="34" charset="-128"/>
                <a:cs typeface="Arial Unicode MS" pitchFamily="34" charset="-128"/>
              </a:rPr>
              <a:t>Хабоцкий</a:t>
            </a:r>
            <a:r>
              <a:rPr lang="ru-RU" sz="3200" b="1" dirty="0" smtClean="0">
                <a:latin typeface="Sylfaen" pitchFamily="18" charset="0"/>
                <a:ea typeface="Arial Unicode MS" pitchFamily="34" charset="-128"/>
                <a:cs typeface="Arial Unicode MS" pitchFamily="34" charset="-128"/>
              </a:rPr>
              <a:t> СДК) 27.01.2015г.</a:t>
            </a:r>
            <a:endParaRPr lang="ru-RU" sz="3200" b="1" dirty="0">
              <a:latin typeface="Sylfae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4796952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10</Words>
  <Application>Microsoft Office PowerPoint</Application>
  <PresentationFormat>Экран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Company>Администрация Лихачевског с/п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2</cp:revision>
  <dcterms:created xsi:type="dcterms:W3CDTF">2015-03-03T06:29:51Z</dcterms:created>
  <dcterms:modified xsi:type="dcterms:W3CDTF">2015-03-03T06:39:02Z</dcterms:modified>
</cp:coreProperties>
</file>